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root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208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Macintosh PowerPoint</Application>
  <PresentationFormat>On-screen Show (16:9)</PresentationFormat>
  <Paragraphs>15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2025-12-02T20:13:12Z</dcterms:modified>
</cp:coreProperties>
</file>